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16" r:id="rId2"/>
    <p:sldId id="459" r:id="rId3"/>
    <p:sldId id="511" r:id="rId4"/>
    <p:sldId id="500" r:id="rId5"/>
    <p:sldId id="510" r:id="rId6"/>
    <p:sldId id="497" r:id="rId7"/>
    <p:sldId id="502" r:id="rId8"/>
    <p:sldId id="41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howGuides="1">
      <p:cViewPr varScale="1">
        <p:scale>
          <a:sx n="150" d="100"/>
          <a:sy n="150" d="100"/>
        </p:scale>
        <p:origin x="-504" y="-84"/>
      </p:cViewPr>
      <p:guideLst>
        <p:guide orient="horz" pos="14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F303D-7834-459B-BD0B-80DA5E664B32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35947-A0B4-49AC-8D5D-F25DD4F5B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1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35947-A0B4-49AC-8D5D-F25DD4F5BD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3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8"/>
            <a:ext cx="7848600" cy="1445419"/>
          </a:xfrm>
        </p:spPr>
        <p:txBody>
          <a:bodyPr anchor="b">
            <a:noAutofit/>
          </a:bodyPr>
          <a:lstStyle>
            <a:lvl1pPr algn="ctr" rtl="1">
              <a:defRPr sz="7200" b="1" cap="all" baseline="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289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r" rtl="1">
              <a:defRPr sz="4800" b="1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00150"/>
            <a:ext cx="5943600" cy="3657600"/>
          </a:xfrm>
        </p:spPr>
        <p:txBody>
          <a:bodyPr>
            <a:normAutofit/>
          </a:bodyPr>
          <a:lstStyle>
            <a:lvl1pPr algn="r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r" rtl="1">
              <a:defRPr sz="2800">
                <a:solidFill>
                  <a:schemeClr val="tx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r" rtl="1">
              <a:defRPr sz="24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r" rtl="1">
              <a:defRPr sz="20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r" rtl="1">
              <a:defRPr sz="18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6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1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23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BD990BC3-9739-4E23-B062-D9F3124E281A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2B6155C-2281-4CEB-B07B-BAAD3CF7D9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08000"/>
            <a:ext cx="8534400" cy="857250"/>
          </a:xfrm>
        </p:spPr>
        <p:txBody>
          <a:bodyPr anchor="t"/>
          <a:lstStyle/>
          <a:p>
            <a:pPr algn="ctr"/>
            <a:r>
              <a:rPr lang="ar-SA" sz="6000" b="1" dirty="0" smtClean="0"/>
              <a:t>تقنيات التصوير </a:t>
            </a:r>
            <a:r>
              <a:rPr lang="ar-SA" sz="6000" b="1" dirty="0"/>
              <a:t>الطبي</a:t>
            </a:r>
            <a:endParaRPr lang="en-US" sz="4800" i="1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1555750"/>
            <a:ext cx="6324600" cy="514350"/>
          </a:xfrm>
        </p:spPr>
        <p:txBody>
          <a:bodyPr>
            <a:noAutofit/>
          </a:bodyPr>
          <a:lstStyle/>
          <a:p>
            <a:pPr algn="ctr"/>
            <a:r>
              <a:rPr lang="ar-SA" sz="2800" b="1" dirty="0" smtClean="0"/>
              <a:t>أ.د. ياسر مصطفى قدح</a:t>
            </a:r>
            <a:endParaRPr lang="en-US" sz="2800" b="1" dirty="0" smtClean="0"/>
          </a:p>
          <a:p>
            <a:pPr algn="ctr"/>
            <a:r>
              <a:rPr lang="ar-SA" sz="2800" b="1" dirty="0" smtClean="0"/>
              <a:t>أستاذ الهندسة الحيوية الطبية بجامعة القاهرة</a:t>
            </a:r>
            <a:endParaRPr lang="en-US" sz="2800" b="1" dirty="0"/>
          </a:p>
        </p:txBody>
      </p:sp>
      <p:pic>
        <p:nvPicPr>
          <p:cNvPr id="6" name="Picture 2" descr="C:\Documents and Settings\YASSER.YMK\My Documents\Cairo Univ Logo\logo_reduc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2560" y="3840480"/>
            <a:ext cx="968433" cy="11887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2825752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800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المحاضرة الرابعة: التصوير بالأشعة السينية</a:t>
            </a:r>
          </a:p>
          <a:p>
            <a:pPr algn="ctr" rtl="1"/>
            <a:r>
              <a:rPr lang="ar-SA" sz="2800" dirty="0" smtClean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الجزء الثالث</a:t>
            </a:r>
            <a:endParaRPr lang="en-US" sz="2800" dirty="0">
              <a:solidFill>
                <a:srgbClr val="00B0F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987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>محتوى المحاضرة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900" y="1200150"/>
            <a:ext cx="7454900" cy="3657600"/>
          </a:xfrm>
        </p:spPr>
        <p:txBody>
          <a:bodyPr>
            <a:normAutofit/>
          </a:bodyPr>
          <a:lstStyle/>
          <a:p>
            <a:r>
              <a:rPr lang="ar-SA" dirty="0" smtClean="0"/>
              <a:t>فكرة </a:t>
            </a:r>
            <a:r>
              <a:rPr lang="ar-SA" dirty="0"/>
              <a:t>العمل</a:t>
            </a:r>
          </a:p>
          <a:p>
            <a:r>
              <a:rPr lang="ar-SA" dirty="0" smtClean="0"/>
              <a:t>أنواع </a:t>
            </a:r>
            <a:r>
              <a:rPr lang="ar-SA" dirty="0"/>
              <a:t>التصوير </a:t>
            </a:r>
            <a:r>
              <a:rPr lang="ar-SA" dirty="0" smtClean="0"/>
              <a:t>بالأشعة المقطعية و </a:t>
            </a:r>
            <a:r>
              <a:rPr lang="ar-SA" dirty="0"/>
              <a:t>تطبيقاتها</a:t>
            </a:r>
          </a:p>
          <a:p>
            <a:r>
              <a:rPr lang="ar-SA" dirty="0" smtClean="0"/>
              <a:t>تعريف </a:t>
            </a:r>
            <a:r>
              <a:rPr lang="ar-SA" dirty="0"/>
              <a:t>بالأجهزة الحالية و قراءة الصور </a:t>
            </a:r>
          </a:p>
          <a:p>
            <a:r>
              <a:rPr lang="ar-SA" dirty="0" smtClean="0"/>
              <a:t>عوامل </a:t>
            </a:r>
            <a:r>
              <a:rPr lang="ar-SA" dirty="0"/>
              <a:t>السلامة في تصوير الانسان</a:t>
            </a:r>
          </a:p>
          <a:p>
            <a:endParaRPr lang="ar-S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Yasser\Desktop\Rwaq\Figs\Lec5\philips_CT_MX4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7" y="467704"/>
            <a:ext cx="33147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أجهزة التصوير بالأشعة المقطعية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أجهزة متعددة الشرائح </a:t>
            </a:r>
          </a:p>
          <a:p>
            <a:pPr lvl="1"/>
            <a:r>
              <a:rPr lang="ar-SA" dirty="0" smtClean="0"/>
              <a:t>كلما زاد عدد الشرائح زادت سرعة التصوير)</a:t>
            </a:r>
            <a:endParaRPr lang="en-US" dirty="0"/>
          </a:p>
        </p:txBody>
      </p:sp>
      <p:pic>
        <p:nvPicPr>
          <p:cNvPr id="6" name="Picture 3" descr="C:\Users\Yasser\Desktop\Rwaq\Figs\Lec5\him201111013-02_072d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4" y="2926380"/>
            <a:ext cx="2978556" cy="21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Yasser\Desktop\Rwaq\Figs\Lec5\Aquilion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702" y="2368548"/>
            <a:ext cx="3767847" cy="260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54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الأشعة المقطعية بالشعاع المخروطي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تطبيقها الأساسي في أشعة الأسنان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97644" y="1725539"/>
            <a:ext cx="8748712" cy="3379859"/>
            <a:chOff x="77788" y="1670050"/>
            <a:chExt cx="8892349" cy="343535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3283" y="1670050"/>
              <a:ext cx="6436854" cy="343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8" y="1670050"/>
              <a:ext cx="2455495" cy="343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21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Yasser\Desktop\pet-ct-mach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" y="1025569"/>
            <a:ext cx="3191213" cy="213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أجهزة الأشعة المقطعية/البوزيترون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900" y="1200150"/>
            <a:ext cx="5676900" cy="3657600"/>
          </a:xfrm>
        </p:spPr>
        <p:txBody>
          <a:bodyPr/>
          <a:lstStyle/>
          <a:p>
            <a:r>
              <a:rPr lang="ar-SA" dirty="0" smtClean="0"/>
              <a:t>تسمح باستخدام التصوير الوظيفي باشعاعات البوزيترون مع عرض نتائجها على الصور عالية الدقة للأشعة المقطعية</a:t>
            </a:r>
          </a:p>
        </p:txBody>
      </p:sp>
      <p:pic>
        <p:nvPicPr>
          <p:cNvPr id="5122" name="Picture 2" descr="C:\Users\Yasser\Desktop\Rwaq\Figs\Lec5\Biograph-mCT-full-dev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" y="2954919"/>
            <a:ext cx="3274844" cy="215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949700" y="3416300"/>
            <a:ext cx="1041400" cy="939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C:\Users\Yasser\Desktop\2013_05_29_10_40_30_353_2013_05_29_PET_CT_pi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7" y="2689226"/>
            <a:ext cx="1719263" cy="239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6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طريقة عرض صور الأشعة المقطعية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طريقة نافذة العرض</a:t>
            </a:r>
          </a:p>
          <a:p>
            <a:pPr lvl="1"/>
            <a:r>
              <a:rPr lang="ar-SA" dirty="0" smtClean="0"/>
              <a:t>توافق مع شاشات العرض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" y="1228725"/>
            <a:ext cx="5091113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2711450"/>
            <a:ext cx="269230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29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مثال لطريقة عرض صور الأشعة المقطعية</a:t>
            </a:r>
            <a:endParaRPr lang="en-US" dirty="0"/>
          </a:p>
        </p:txBody>
      </p:sp>
      <p:pic>
        <p:nvPicPr>
          <p:cNvPr id="7" name="CTwindowing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3600" y="1168400"/>
            <a:ext cx="4876800" cy="3657600"/>
          </a:xfrm>
        </p:spPr>
      </p:pic>
    </p:spTree>
    <p:extLst>
      <p:ext uri="{BB962C8B-B14F-4D97-AF65-F5344CB8AC3E}">
        <p14:creationId xmlns:p14="http://schemas.microsoft.com/office/powerpoint/2010/main" val="345967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 smtClean="0"/>
              <a:t>شكرا لمتابعتكم</a:t>
            </a:r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3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7648</TotalTime>
  <Words>106</Words>
  <Application>Microsoft Office PowerPoint</Application>
  <PresentationFormat>On-screen Show (16:9)</PresentationFormat>
  <Paragraphs>23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تقنيات التصوير الطبي</vt:lpstr>
      <vt:lpstr>محتوى المحاضرة</vt:lpstr>
      <vt:lpstr>أجهزة التصوير بالأشعة المقطعية</vt:lpstr>
      <vt:lpstr>الأشعة المقطعية بالشعاع المخروطي</vt:lpstr>
      <vt:lpstr>أجهزة الأشعة المقطعية/البوزيترون </vt:lpstr>
      <vt:lpstr>طريقة عرض صور الأشعة المقطعية</vt:lpstr>
      <vt:lpstr>مثال لطريقة عرض صور الأشعة المقطعية</vt:lpstr>
      <vt:lpstr>شكرا لمتابعتكم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Yasser</dc:creator>
  <cp:lastModifiedBy>Yasser</cp:lastModifiedBy>
  <cp:revision>607</cp:revision>
  <dcterms:created xsi:type="dcterms:W3CDTF">2012-04-16T13:05:27Z</dcterms:created>
  <dcterms:modified xsi:type="dcterms:W3CDTF">2014-01-15T21:54:34Z</dcterms:modified>
</cp:coreProperties>
</file>